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80" d="100"/>
          <a:sy n="180" d="100"/>
        </p:scale>
        <p:origin x="-120" y="-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4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8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3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6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7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7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6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EB642-20D9-CE41-A57D-8DB68BC0099F}" type="datetimeFigureOut">
              <a:rPr lang="en-US" smtClean="0"/>
              <a:t>7/6/16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F3833-2202-B34D-B612-C5CDB2623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1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71034" y="0"/>
            <a:ext cx="7772400" cy="960783"/>
          </a:xfrm>
        </p:spPr>
        <p:txBody>
          <a:bodyPr/>
          <a:lstStyle/>
          <a:p>
            <a:r>
              <a:rPr lang="en-US" dirty="0" err="1" smtClean="0"/>
              <a:t>eMAS</a:t>
            </a:r>
            <a:r>
              <a:rPr lang="en-US" dirty="0" smtClean="0"/>
              <a:t> vs. </a:t>
            </a:r>
            <a:r>
              <a:rPr lang="en-US" dirty="0" err="1" smtClean="0"/>
              <a:t>Aeronet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889" y="1600199"/>
            <a:ext cx="4261556" cy="2266245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/>
              <a:t>Elevated aerosol bias at higher resolution</a:t>
            </a: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/>
              <a:t>53 co-locations</a:t>
            </a:r>
            <a:endParaRPr lang="en-US" sz="2000" dirty="0"/>
          </a:p>
        </p:txBody>
      </p:sp>
      <p:pic>
        <p:nvPicPr>
          <p:cNvPr id="4" name="Picture 3" descr="Regre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50720" r="5075" b="6070"/>
          <a:stretch/>
        </p:blipFill>
        <p:spPr>
          <a:xfrm>
            <a:off x="4854222" y="149340"/>
            <a:ext cx="4289778" cy="3574815"/>
          </a:xfrm>
          <a:prstGeom prst="rect">
            <a:avLst/>
          </a:prstGeom>
        </p:spPr>
      </p:pic>
      <p:pic>
        <p:nvPicPr>
          <p:cNvPr id="5" name="Picture 4" descr="Overall_Vi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" t="14217" r="7500" b="13255"/>
          <a:stretch/>
        </p:blipFill>
        <p:spPr>
          <a:xfrm>
            <a:off x="0" y="3724155"/>
            <a:ext cx="6102811" cy="3133845"/>
          </a:xfrm>
          <a:prstGeom prst="rect">
            <a:avLst/>
          </a:prstGeom>
        </p:spPr>
      </p:pic>
      <p:pic>
        <p:nvPicPr>
          <p:cNvPr id="6" name="Picture 5" descr="Regress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t="11935" r="5075" b="55453"/>
          <a:stretch/>
        </p:blipFill>
        <p:spPr>
          <a:xfrm>
            <a:off x="6095999" y="4269838"/>
            <a:ext cx="3048001" cy="19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3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88" y="0"/>
            <a:ext cx="7202646" cy="959556"/>
          </a:xfrm>
        </p:spPr>
        <p:txBody>
          <a:bodyPr>
            <a:normAutofit/>
          </a:bodyPr>
          <a:lstStyle/>
          <a:p>
            <a:r>
              <a:rPr lang="en-US" dirty="0" err="1" smtClean="0"/>
              <a:t>eMAS</a:t>
            </a:r>
            <a:r>
              <a:rPr lang="en-US" dirty="0" smtClean="0"/>
              <a:t> vs. </a:t>
            </a:r>
            <a:r>
              <a:rPr lang="en-US" dirty="0" err="1" smtClean="0"/>
              <a:t>Aeronet</a:t>
            </a:r>
            <a:r>
              <a:rPr lang="en-US" dirty="0" smtClean="0"/>
              <a:t> &amp; CPL</a:t>
            </a:r>
            <a:endParaRPr lang="en-US" dirty="0"/>
          </a:p>
        </p:txBody>
      </p:sp>
      <p:pic>
        <p:nvPicPr>
          <p:cNvPr id="7" name="Picture 6" descr="eMASL2AER_13963_12_20130909_2052_2121_20160628_0944.hd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8" t="9494" r="33125" b="9390"/>
          <a:stretch/>
        </p:blipFill>
        <p:spPr>
          <a:xfrm>
            <a:off x="5859975" y="853856"/>
            <a:ext cx="489314" cy="5898445"/>
          </a:xfrm>
          <a:prstGeom prst="rect">
            <a:avLst/>
          </a:prstGeom>
        </p:spPr>
      </p:pic>
      <p:pic>
        <p:nvPicPr>
          <p:cNvPr id="8" name="Picture 7" descr="eMASL2AER_13959_03_20130830_1759_1827_20160627_1603.hd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38" t="9497" r="33160" b="9227"/>
          <a:stretch/>
        </p:blipFill>
        <p:spPr>
          <a:xfrm>
            <a:off x="4446678" y="850070"/>
            <a:ext cx="522646" cy="5898445"/>
          </a:xfrm>
          <a:prstGeom prst="rect">
            <a:avLst/>
          </a:prstGeom>
        </p:spPr>
      </p:pic>
      <p:pic>
        <p:nvPicPr>
          <p:cNvPr id="9" name="Picture 8" descr="eMASL2AER_13962_20_20130906_2234_2248_20160628_0937.hdf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2" t="9620" r="33353" b="9234"/>
          <a:stretch/>
        </p:blipFill>
        <p:spPr>
          <a:xfrm>
            <a:off x="78687" y="868940"/>
            <a:ext cx="906152" cy="5894660"/>
          </a:xfrm>
          <a:prstGeom prst="rect">
            <a:avLst/>
          </a:prstGeom>
        </p:spPr>
      </p:pic>
      <p:pic>
        <p:nvPicPr>
          <p:cNvPr id="12" name="Picture 11" descr="eMASL2AER_13963_12_20130909_2052_2121_20160628_0944.hd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9" t="10971" r="24395" b="11503"/>
          <a:stretch/>
        </p:blipFill>
        <p:spPr>
          <a:xfrm rot="16200000">
            <a:off x="7860712" y="-565836"/>
            <a:ext cx="272604" cy="1800084"/>
          </a:xfrm>
          <a:prstGeom prst="rect">
            <a:avLst/>
          </a:prstGeom>
        </p:spPr>
      </p:pic>
      <p:pic>
        <p:nvPicPr>
          <p:cNvPr id="13" name="Picture 12" descr="eMASL2AER_13969_20_20130923_2204_2217_20160628_1037.hdf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6" t="9465" r="33160" b="9388"/>
          <a:stretch/>
        </p:blipFill>
        <p:spPr>
          <a:xfrm>
            <a:off x="7172310" y="850070"/>
            <a:ext cx="966611" cy="5921668"/>
          </a:xfrm>
          <a:prstGeom prst="rect">
            <a:avLst/>
          </a:prstGeom>
        </p:spPr>
      </p:pic>
      <p:pic>
        <p:nvPicPr>
          <p:cNvPr id="14" name="Picture 13" descr="eMASL2AER_13967_25_20130918_2049_2101_20160628_1021.hdf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7" t="9420" r="55816" b="9434"/>
          <a:stretch/>
        </p:blipFill>
        <p:spPr>
          <a:xfrm>
            <a:off x="3141434" y="839840"/>
            <a:ext cx="1008911" cy="5894661"/>
          </a:xfrm>
          <a:prstGeom prst="rect">
            <a:avLst/>
          </a:prstGeom>
        </p:spPr>
      </p:pic>
      <p:pic>
        <p:nvPicPr>
          <p:cNvPr id="11" name="Picture 10" descr="eMASL2AER_13967_25_20130918_2049_2101_20160628_1021.hdf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3" t="9517" r="33160" b="9337"/>
          <a:stretch/>
        </p:blipFill>
        <p:spPr>
          <a:xfrm>
            <a:off x="2203079" y="844609"/>
            <a:ext cx="1008911" cy="5894661"/>
          </a:xfrm>
          <a:prstGeom prst="rect">
            <a:avLst/>
          </a:prstGeom>
        </p:spPr>
      </p:pic>
      <p:pic>
        <p:nvPicPr>
          <p:cNvPr id="16" name="Picture 15" descr="eMASL2AER_13962_20_20130906_2234_2248_20160628_0937.hdf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6" t="9426" r="56079" b="9428"/>
          <a:stretch/>
        </p:blipFill>
        <p:spPr>
          <a:xfrm>
            <a:off x="963671" y="855910"/>
            <a:ext cx="906152" cy="5894660"/>
          </a:xfrm>
          <a:prstGeom prst="rect">
            <a:avLst/>
          </a:prstGeom>
        </p:spPr>
      </p:pic>
      <p:pic>
        <p:nvPicPr>
          <p:cNvPr id="17" name="Picture 16" descr="eMASL2AER_13963_12_20130909_2052_2121_20160628_0944.hd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5" t="9396" r="58378" b="9487"/>
          <a:stretch/>
        </p:blipFill>
        <p:spPr>
          <a:xfrm>
            <a:off x="6285789" y="850070"/>
            <a:ext cx="489314" cy="5898445"/>
          </a:xfrm>
          <a:prstGeom prst="rect">
            <a:avLst/>
          </a:prstGeom>
        </p:spPr>
      </p:pic>
      <p:pic>
        <p:nvPicPr>
          <p:cNvPr id="18" name="Picture 17" descr="eMASL2AER_13969_20_20130923_2204_2217_20160628_1037.hdf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8" t="9563" r="55988" b="9290"/>
          <a:stretch/>
        </p:blipFill>
        <p:spPr>
          <a:xfrm>
            <a:off x="8103641" y="856044"/>
            <a:ext cx="966611" cy="5921668"/>
          </a:xfrm>
          <a:prstGeom prst="rect">
            <a:avLst/>
          </a:prstGeom>
        </p:spPr>
      </p:pic>
      <p:pic>
        <p:nvPicPr>
          <p:cNvPr id="19" name="Picture 18" descr="eMASL2AER_13959_03_20130830_1759_1827_20160627_1603.hd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5" t="9400" r="58173" b="9325"/>
          <a:stretch/>
        </p:blipFill>
        <p:spPr>
          <a:xfrm>
            <a:off x="4935992" y="840825"/>
            <a:ext cx="522646" cy="58984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4889" y="47050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co-locations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eMAS</a:t>
            </a:r>
            <a:r>
              <a:rPr lang="en-US" dirty="0" smtClean="0"/>
              <a:t> vs. CPL (binary)</a:t>
            </a:r>
            <a:endParaRPr lang="en-US" dirty="0"/>
          </a:p>
        </p:txBody>
      </p:sp>
      <p:pic>
        <p:nvPicPr>
          <p:cNvPr id="4" name="Picture 3" descr="poorCP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1" t="9026" r="27469" b="9026"/>
          <a:stretch/>
        </p:blipFill>
        <p:spPr>
          <a:xfrm>
            <a:off x="457199" y="847226"/>
            <a:ext cx="4291189" cy="4432656"/>
          </a:xfrm>
          <a:prstGeom prst="rect">
            <a:avLst/>
          </a:prstGeom>
        </p:spPr>
      </p:pic>
      <p:pic>
        <p:nvPicPr>
          <p:cNvPr id="5" name="Picture 4" descr="plot_eMAS_CPL_profi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9" t="6499" r="9723" b="9360"/>
          <a:stretch/>
        </p:blipFill>
        <p:spPr>
          <a:xfrm>
            <a:off x="0" y="4713110"/>
            <a:ext cx="9073444" cy="2074335"/>
          </a:xfrm>
          <a:prstGeom prst="rect">
            <a:avLst/>
          </a:prstGeom>
        </p:spPr>
      </p:pic>
      <p:pic>
        <p:nvPicPr>
          <p:cNvPr id="6" name="Picture 5" descr="plot_CP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t="9078" r="11266" b="8886"/>
          <a:stretch/>
        </p:blipFill>
        <p:spPr>
          <a:xfrm>
            <a:off x="4041213" y="2405943"/>
            <a:ext cx="5032231" cy="22083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112" y="4903494"/>
            <a:ext cx="131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Profile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5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eMAS</a:t>
            </a:r>
            <a:r>
              <a:rPr lang="en-US" dirty="0" smtClean="0"/>
              <a:t> vs. 4STAR (DC-8)</a:t>
            </a:r>
            <a:endParaRPr lang="en-US" dirty="0"/>
          </a:p>
        </p:txBody>
      </p:sp>
      <p:pic>
        <p:nvPicPr>
          <p:cNvPr id="4" name="Picture 3" descr="08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7" t="20941" r="24885" b="20888"/>
          <a:stretch/>
        </p:blipFill>
        <p:spPr>
          <a:xfrm>
            <a:off x="204612" y="4092218"/>
            <a:ext cx="4955085" cy="2462390"/>
          </a:xfrm>
          <a:prstGeom prst="rect">
            <a:avLst/>
          </a:prstGeom>
        </p:spPr>
      </p:pic>
      <p:pic>
        <p:nvPicPr>
          <p:cNvPr id="5" name="Picture 4" descr="08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2" t="9444" r="25000" b="9199"/>
          <a:stretch/>
        </p:blipFill>
        <p:spPr>
          <a:xfrm>
            <a:off x="5406641" y="1488024"/>
            <a:ext cx="3465689" cy="4593864"/>
          </a:xfrm>
          <a:prstGeom prst="rect">
            <a:avLst/>
          </a:prstGeom>
        </p:spPr>
      </p:pic>
      <p:pic>
        <p:nvPicPr>
          <p:cNvPr id="6" name="Picture 5" descr="082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t="9321" r="25000" b="15901"/>
          <a:stretch/>
        </p:blipFill>
        <p:spPr>
          <a:xfrm>
            <a:off x="1023055" y="1016001"/>
            <a:ext cx="4136641" cy="2915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889" y="3189111"/>
            <a:ext cx="76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08_23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45111" y="5994779"/>
            <a:ext cx="76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08_19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21892" y="6425164"/>
            <a:ext cx="76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08_16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1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eMAS</a:t>
            </a:r>
            <a:r>
              <a:rPr lang="en-US" dirty="0" smtClean="0"/>
              <a:t> vs. 4STAR (DC-8) &amp; MODIS</a:t>
            </a:r>
            <a:endParaRPr lang="en-US" dirty="0"/>
          </a:p>
        </p:txBody>
      </p:sp>
      <p:pic>
        <p:nvPicPr>
          <p:cNvPr id="3" name="Picture 2" descr="plot_MODIS_CPL_4STA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8740" r="25000" b="18393"/>
          <a:stretch/>
        </p:blipFill>
        <p:spPr>
          <a:xfrm>
            <a:off x="197555" y="1305278"/>
            <a:ext cx="8808583" cy="45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7388" y="5705501"/>
            <a:ext cx="76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08_16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6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eMAS</a:t>
            </a:r>
            <a:r>
              <a:rPr lang="en-US" dirty="0" smtClean="0"/>
              <a:t> vs. MODIS</a:t>
            </a:r>
            <a:endParaRPr lang="en-US" dirty="0"/>
          </a:p>
        </p:txBody>
      </p:sp>
      <p:pic>
        <p:nvPicPr>
          <p:cNvPr id="4" name="Picture 3" descr="eMASL2AER_13955_05_20130819_1714_1747_20160627_1532.hd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 b="5528"/>
          <a:stretch/>
        </p:blipFill>
        <p:spPr>
          <a:xfrm>
            <a:off x="441734" y="1199443"/>
            <a:ext cx="8245066" cy="5545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1333" y="35277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68 Co-locations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8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9466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eMAS</a:t>
            </a:r>
            <a:r>
              <a:rPr lang="en-US" dirty="0" smtClean="0"/>
              <a:t> vs. MODIS &amp; </a:t>
            </a:r>
            <a:r>
              <a:rPr lang="en-US" dirty="0" err="1" smtClean="0"/>
              <a:t>Aeronet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81333" y="352778"/>
            <a:ext cx="142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Co-location</a:t>
            </a:r>
          </a:p>
        </p:txBody>
      </p:sp>
      <p:pic>
        <p:nvPicPr>
          <p:cNvPr id="3" name="Picture 2" descr="eMASL2AER_13962_05_20130906_1757_1815_20160628_0931.hd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" b="6250"/>
          <a:stretch/>
        </p:blipFill>
        <p:spPr>
          <a:xfrm>
            <a:off x="261746" y="1227667"/>
            <a:ext cx="8338976" cy="553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0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MASL2AER_13957_04_20130823_1701_1727_20160627_1548.hd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0" t="30866" r="16080" b="29579"/>
          <a:stretch/>
        </p:blipFill>
        <p:spPr>
          <a:xfrm>
            <a:off x="3595369" y="4296834"/>
            <a:ext cx="5466928" cy="2476500"/>
          </a:xfrm>
          <a:prstGeom prst="rect">
            <a:avLst/>
          </a:prstGeom>
        </p:spPr>
      </p:pic>
      <p:pic>
        <p:nvPicPr>
          <p:cNvPr id="7" name="Picture 6" descr="eMASL2AER_13969_06_20130923_1657_1721_20160628_1031.hd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7" t="26310" r="32944" b="19033"/>
          <a:stretch/>
        </p:blipFill>
        <p:spPr>
          <a:xfrm>
            <a:off x="6265333" y="1011875"/>
            <a:ext cx="2586281" cy="3361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eMAS</a:t>
            </a:r>
            <a:r>
              <a:rPr lang="en-US" dirty="0" smtClean="0"/>
              <a:t> vs. MODIS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81333" y="35277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68 Co-locations</a:t>
            </a:r>
            <a:endParaRPr lang="en-US" dirty="0"/>
          </a:p>
        </p:txBody>
      </p:sp>
      <p:pic>
        <p:nvPicPr>
          <p:cNvPr id="6" name="Picture 5" descr="eMASL2AER_13963_04_20130909_1755_1824_20160628_0940.hdf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4" t="22587" r="26893" b="21439"/>
          <a:stretch/>
        </p:blipFill>
        <p:spPr>
          <a:xfrm>
            <a:off x="1805641" y="1089487"/>
            <a:ext cx="4297416" cy="3548944"/>
          </a:xfrm>
          <a:prstGeom prst="rect">
            <a:avLst/>
          </a:prstGeom>
        </p:spPr>
      </p:pic>
      <p:pic>
        <p:nvPicPr>
          <p:cNvPr id="3" name="Picture 2" descr="eMASL2AER_13955_07_20130819_1759_1811_20160627_1533.hdf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7" t="23122" r="29764" b="24923"/>
          <a:stretch/>
        </p:blipFill>
        <p:spPr>
          <a:xfrm>
            <a:off x="190501" y="3248484"/>
            <a:ext cx="3065640" cy="3430799"/>
          </a:xfrm>
          <a:prstGeom prst="rect">
            <a:avLst/>
          </a:prstGeom>
        </p:spPr>
      </p:pic>
      <p:pic>
        <p:nvPicPr>
          <p:cNvPr id="10" name="Picture 9" descr="eMASL2AER_13962_03_20130906_1727_1743_20160628_0930.hdf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7" t="28421" r="34414" b="24254"/>
          <a:stretch/>
        </p:blipFill>
        <p:spPr>
          <a:xfrm>
            <a:off x="190501" y="352778"/>
            <a:ext cx="1968500" cy="25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34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83</Words>
  <Application>Microsoft Macintosh PowerPoint</Application>
  <PresentationFormat>On-screen Show (4:3)</PresentationFormat>
  <Paragraphs>19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eMAS vs. Aeronet</vt:lpstr>
      <vt:lpstr>eMAS vs. Aeronet &amp; CPL</vt:lpstr>
      <vt:lpstr>eMAS vs. CPL (binary)</vt:lpstr>
      <vt:lpstr>eMAS vs. 4STAR (DC-8)</vt:lpstr>
      <vt:lpstr>eMAS vs. 4STAR (DC-8) &amp; MODIS</vt:lpstr>
      <vt:lpstr>eMAS vs. MODIS</vt:lpstr>
      <vt:lpstr>eMAS vs. MODIS &amp; Aeronet</vt:lpstr>
      <vt:lpstr>eMAS vs. MODIS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eMAS vs. Aeronet</dc:title>
  <dc:creator>Spencer, Robert S. (GSFC-6130)[GSFC -  HIGHER EDUCATION]</dc:creator>
  <cp:lastModifiedBy>Spencer, Robert S. (GSFC-6130)[GSFC -  HIGHER EDUCATION]</cp:lastModifiedBy>
  <cp:revision>14</cp:revision>
  <dcterms:created xsi:type="dcterms:W3CDTF">2016-07-06T20:47:51Z</dcterms:created>
  <dcterms:modified xsi:type="dcterms:W3CDTF">2016-07-07T13:44:27Z</dcterms:modified>
</cp:coreProperties>
</file>